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3" r:id="rId5"/>
    <p:sldId id="264" r:id="rId6"/>
    <p:sldId id="266" r:id="rId7"/>
    <p:sldId id="265" r:id="rId8"/>
    <p:sldId id="268" r:id="rId9"/>
    <p:sldId id="270" r:id="rId10"/>
    <p:sldId id="271" r:id="rId11"/>
    <p:sldId id="272" r:id="rId12"/>
    <p:sldId id="277" r:id="rId13"/>
    <p:sldId id="273" r:id="rId14"/>
    <p:sldId id="278" r:id="rId15"/>
    <p:sldId id="274" r:id="rId16"/>
    <p:sldId id="276" r:id="rId17"/>
    <p:sldId id="275" r:id="rId18"/>
    <p:sldId id="261" r:id="rId19"/>
    <p:sldId id="26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EB Garamond" panose="00000500000000000000" pitchFamily="2" charset="0"/>
      <p:regular r:id="rId26"/>
      <p:bold r:id="rId27"/>
      <p:italic r:id="rId28"/>
      <p:boldItalic r:id="rId29"/>
    </p:embeddedFont>
    <p:embeddedFont>
      <p:font typeface="EB Garamond Medium" panose="00000600000000000000" pitchFamily="2" charset="0"/>
      <p:regular r:id="rId30"/>
      <p:bold r:id="rId31"/>
      <p:italic r:id="rId32"/>
      <p:boldItalic r:id="rId33"/>
    </p:embeddedFont>
    <p:embeddedFont>
      <p:font typeface="EB Garamond SemiBold" panose="00000700000000000000" pitchFamily="2" charset="0"/>
      <p:regular r:id="rId34"/>
      <p:bold r:id="rId35"/>
      <p:italic r:id="rId36"/>
      <p:boldItalic r:id="rId37"/>
    </p:embeddedFont>
    <p:embeddedFont>
      <p:font typeface="Public Sa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i0kjxGqkhxQ1T/e5fqxRXDJpQ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extLst>
      <p:ext uri="{19B8F6BF-5375-455C-9EA6-DF929625EA0E}">
        <p15:presenceInfo xmlns:p15="http://schemas.microsoft.com/office/powerpoint/2012/main" userId="e1f2605e8f36bb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109" d="100"/>
          <a:sy n="109" d="100"/>
        </p:scale>
        <p:origin x="63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811631" TargetMode="External"/><Relationship Id="rId2" Type="http://schemas.openxmlformats.org/officeDocument/2006/relationships/image" Target="../media/image38.jpg"/><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396150"/>
            <a:ext cx="3689422" cy="7862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 DELIVERY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5F837B-833D-4EBF-91C0-78A4BD4F67BB}"/>
              </a:ext>
            </a:extLst>
          </p:cNvPr>
          <p:cNvSpPr txBox="1"/>
          <p:nvPr/>
        </p:nvSpPr>
        <p:spPr>
          <a:xfrm>
            <a:off x="475785" y="282498"/>
            <a:ext cx="8244469" cy="1774781"/>
          </a:xfrm>
          <a:prstGeom prst="rect">
            <a:avLst/>
          </a:prstGeom>
          <a:noFill/>
        </p:spPr>
        <p:txBody>
          <a:bodyPr wrap="square">
            <a:spAutoFit/>
          </a:bodyPr>
          <a:lstStyle/>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lang="en-IN"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212193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951453-1E93-4E1A-BADF-4DC8E6A2F485}"/>
              </a:ext>
            </a:extLst>
          </p:cNvPr>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07458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05EE9A-64B1-4D06-B607-160A1DFDE33B}"/>
              </a:ext>
            </a:extLst>
          </p:cNvPr>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4" name="Text Placeholder 3">
            <a:extLst>
              <a:ext uri="{FF2B5EF4-FFF2-40B4-BE49-F238E27FC236}">
                <a16:creationId xmlns:a16="http://schemas.microsoft.com/office/drawing/2014/main" id="{9F4931EA-FAFF-44B7-BF26-5C2A2A6133D1}"/>
              </a:ext>
            </a:extLst>
          </p:cNvPr>
          <p:cNvSpPr>
            <a:spLocks noGrp="1"/>
          </p:cNvSpPr>
          <p:nvPr>
            <p:ph type="body" idx="2"/>
          </p:nvPr>
        </p:nvSpPr>
        <p:spPr/>
        <p:txBody>
          <a:bodyPr>
            <a:normAutofit fontScale="92500" lnSpcReduction="10000"/>
          </a:bodyPr>
          <a:lstStyle/>
          <a:p>
            <a:pPr>
              <a:lnSpc>
                <a:spcPct val="107000"/>
              </a:lnSpc>
              <a:spcAft>
                <a:spcPts val="800"/>
              </a:spcAft>
            </a:pPr>
            <a:r>
              <a:rPr lang="en-IN"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p>
          <a:p>
            <a:endParaRPr lang="en-IN" dirty="0"/>
          </a:p>
        </p:txBody>
      </p:sp>
    </p:spTree>
    <p:extLst>
      <p:ext uri="{BB962C8B-B14F-4D97-AF65-F5344CB8AC3E}">
        <p14:creationId xmlns:p14="http://schemas.microsoft.com/office/powerpoint/2010/main" val="11681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0255C7-C274-4655-BF2D-749A9F20CDEC}"/>
              </a:ext>
            </a:extLst>
          </p:cNvPr>
          <p:cNvSpPr>
            <a:spLocks noGrp="1"/>
          </p:cNvSpPr>
          <p:nvPr>
            <p:ph type="body" idx="1"/>
          </p:nvPr>
        </p:nvSpPr>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7" name="Text Placeholder 6">
            <a:extLst>
              <a:ext uri="{FF2B5EF4-FFF2-40B4-BE49-F238E27FC236}">
                <a16:creationId xmlns:a16="http://schemas.microsoft.com/office/drawing/2014/main" id="{9DA33B4A-68A9-46DF-BABC-32E4469EA48F}"/>
              </a:ext>
            </a:extLst>
          </p:cNvPr>
          <p:cNvSpPr>
            <a:spLocks noGrp="1"/>
          </p:cNvSpPr>
          <p:nvPr>
            <p:ph type="body" idx="2"/>
          </p:nvPr>
        </p:nvSpPr>
        <p:spPr>
          <a:xfrm>
            <a:off x="0" y="2323627"/>
            <a:ext cx="4410221" cy="1179227"/>
          </a:xfrm>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5284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DA82B4-1C04-44B2-A9B0-0A977B214BCD}"/>
              </a:ext>
            </a:extLst>
          </p:cNvPr>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IN" sz="1200"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p>
          <a:p>
            <a:endParaRPr lang="en-IN" dirty="0"/>
          </a:p>
        </p:txBody>
      </p:sp>
    </p:spTree>
    <p:extLst>
      <p:ext uri="{BB962C8B-B14F-4D97-AF65-F5344CB8AC3E}">
        <p14:creationId xmlns:p14="http://schemas.microsoft.com/office/powerpoint/2010/main" val="149276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426AA-3511-45DB-A3E9-064A68E50D84}"/>
              </a:ext>
            </a:extLst>
          </p:cNvPr>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7" name="Text Placeholder 6">
            <a:extLst>
              <a:ext uri="{FF2B5EF4-FFF2-40B4-BE49-F238E27FC236}">
                <a16:creationId xmlns:a16="http://schemas.microsoft.com/office/drawing/2014/main" id="{F04E2B7C-4D6B-4EEB-A668-9EBA6B033A36}"/>
              </a:ext>
            </a:extLst>
          </p:cNvPr>
          <p:cNvSpPr>
            <a:spLocks noGrp="1"/>
          </p:cNvSpPr>
          <p:nvPr>
            <p:ph type="body" idx="1"/>
          </p:nvPr>
        </p:nvSpPr>
        <p:spPr/>
        <p:txBody>
          <a:bodyPr/>
          <a:lstStyle/>
          <a:p>
            <a:pPr marL="139700" indent="0">
              <a:lnSpc>
                <a:spcPct val="107000"/>
              </a:lnSpc>
              <a:spcAft>
                <a:spcPts val="800"/>
              </a:spcAft>
              <a:buNone/>
            </a:pPr>
            <a:r>
              <a:rPr lang="en-IN" sz="1000" b="1" dirty="0">
                <a:effectLst/>
                <a:latin typeface="EB Garamond" panose="00000500000000000000" pitchFamily="2" charset="0"/>
                <a:ea typeface="EB Garamond" panose="00000500000000000000" pitchFamily="2" charset="0"/>
                <a:cs typeface="Latha" panose="020B0604020202020204" pitchFamily="34" charset="0"/>
              </a:rPr>
              <a:t> </a:t>
            </a:r>
            <a:r>
              <a:rPr lang="en-IN" b="1" dirty="0">
                <a:effectLst/>
                <a:latin typeface="EB Garamond" panose="00000500000000000000" pitchFamily="2" charset="0"/>
                <a:ea typeface="EB Garamond" panose="00000500000000000000" pitchFamily="2" charset="0"/>
                <a:cs typeface="Latha" panose="020B0604020202020204" pitchFamily="34" charset="0"/>
              </a:rPr>
              <a:t>Performance Requirements</a:t>
            </a:r>
            <a:endParaRPr lang="en-IN" sz="1100" b="1"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200" dirty="0">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lang="en-IN" sz="1200" dirty="0" err="1">
                <a:effectLst/>
                <a:latin typeface="EB Garamond" panose="00000500000000000000" pitchFamily="2" charset="0"/>
                <a:ea typeface="EB Garamond" panose="00000500000000000000" pitchFamily="2" charset="0"/>
                <a:cs typeface="Latha" panose="020B0604020202020204" pitchFamily="34" charset="0"/>
              </a:rPr>
              <a:t>tabletsand</a:t>
            </a:r>
            <a:r>
              <a:rPr lang="en-IN" sz="1200" dirty="0">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lang="en-IN" sz="1200" dirty="0" err="1">
                <a:effectLst/>
                <a:latin typeface="EB Garamond" panose="00000500000000000000" pitchFamily="2" charset="0"/>
                <a:ea typeface="EB Garamond" panose="00000500000000000000" pitchFamily="2" charset="0"/>
                <a:cs typeface="Latha" panose="020B0604020202020204" pitchFamily="34" charset="0"/>
              </a:rPr>
              <a:t>system.The</a:t>
            </a:r>
            <a:r>
              <a:rPr lang="en-IN" sz="1200" dirty="0">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lang="en-IN" dirty="0">
                <a:effectLst/>
                <a:latin typeface="EB Garamond" panose="00000500000000000000" pitchFamily="2" charset="0"/>
                <a:ea typeface="EB Garamond" panose="00000500000000000000" pitchFamily="2" charset="0"/>
                <a:cs typeface="Latha" panose="020B0604020202020204" pitchFamily="34" charset="0"/>
              </a:rPr>
              <a:t>customer payments, that </a:t>
            </a:r>
            <a:r>
              <a:rPr lang="en-IN" dirty="0" err="1">
                <a:effectLst/>
                <a:latin typeface="EB Garamond" panose="00000500000000000000" pitchFamily="2" charset="0"/>
                <a:ea typeface="EB Garamond" panose="00000500000000000000" pitchFamily="2" charset="0"/>
                <a:cs typeface="Latha" panose="020B0604020202020204" pitchFamily="34" charset="0"/>
              </a:rPr>
              <a:t>is,no</a:t>
            </a:r>
            <a:r>
              <a:rPr lang="en-IN" dirty="0">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lang="en-IN" sz="32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buNone/>
            </a:pPr>
            <a:endParaRPr lang="en-IN" dirty="0"/>
          </a:p>
        </p:txBody>
      </p:sp>
    </p:spTree>
    <p:extLst>
      <p:ext uri="{BB962C8B-B14F-4D97-AF65-F5344CB8AC3E}">
        <p14:creationId xmlns:p14="http://schemas.microsoft.com/office/powerpoint/2010/main" val="298901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7ACB2-E232-4678-B128-B96CC3D85CD0}"/>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Safety Requirements</a:t>
            </a:r>
            <a:br>
              <a:rPr lang="en-IN" sz="1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3" name="Text Placeholder 2">
            <a:extLst>
              <a:ext uri="{FF2B5EF4-FFF2-40B4-BE49-F238E27FC236}">
                <a16:creationId xmlns:a16="http://schemas.microsoft.com/office/drawing/2014/main" id="{5E19907C-2460-4254-9FE3-6E7A7E4FA37C}"/>
              </a:ext>
            </a:extLst>
          </p:cNvPr>
          <p:cNvSpPr>
            <a:spLocks noGrp="1"/>
          </p:cNvSpPr>
          <p:nvPr>
            <p:ph type="body" idx="1"/>
          </p:nvPr>
        </p:nvSpPr>
        <p:spPr>
          <a:prstGeom prst="rect">
            <a:avLst/>
          </a:prstGeom>
        </p:spPr>
        <p:txBody>
          <a:bodyPr>
            <a:normAutofit/>
          </a:bodyPr>
          <a:lstStyle/>
          <a:p>
            <a:pPr marL="139700" indent="0" algn="jus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IN" sz="500" dirty="0"/>
          </a:p>
        </p:txBody>
      </p:sp>
      <p:sp>
        <p:nvSpPr>
          <p:cNvPr id="14" name="Picture Placeholder 13">
            <a:extLst>
              <a:ext uri="{FF2B5EF4-FFF2-40B4-BE49-F238E27FC236}">
                <a16:creationId xmlns:a16="http://schemas.microsoft.com/office/drawing/2014/main" id="{5483CBCD-AAB1-43A0-BF4C-CD94E1EB66CB}"/>
              </a:ext>
            </a:extLst>
          </p:cNvPr>
          <p:cNvSpPr>
            <a:spLocks noGrp="1"/>
          </p:cNvSpPr>
          <p:nvPr>
            <p:ph type="pic" idx="2"/>
          </p:nvPr>
        </p:nvSpPr>
        <p:spPr/>
      </p:sp>
    </p:spTree>
    <p:extLst>
      <p:ext uri="{BB962C8B-B14F-4D97-AF65-F5344CB8AC3E}">
        <p14:creationId xmlns:p14="http://schemas.microsoft.com/office/powerpoint/2010/main" val="334761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3CEE88-B65F-4AFF-B2FD-C0DF79B19C19}"/>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Security Requirements</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7" name="Text Placeholder 6">
            <a:extLst>
              <a:ext uri="{FF2B5EF4-FFF2-40B4-BE49-F238E27FC236}">
                <a16:creationId xmlns:a16="http://schemas.microsoft.com/office/drawing/2014/main" id="{6B929A70-83D1-4057-8AB8-95592E6EFA98}"/>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28724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rgbClr val="BD8738"/>
                </a:solidFill>
              </a:rPr>
              <a:t>Insert Your </a:t>
            </a:r>
            <a:r>
              <a:rPr lang="en-US" dirty="0" err="1">
                <a:solidFill>
                  <a:srgbClr val="BD8738"/>
                </a:solidFill>
              </a:rPr>
              <a:t>Github</a:t>
            </a:r>
            <a:r>
              <a:rPr lang="en-US" dirty="0">
                <a:solidFill>
                  <a:srgbClr val="BD8738"/>
                </a:solidFill>
              </a:rPr>
              <a:t> Link Here</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3413" y="163603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460466963"/>
              </p:ext>
            </p:extLst>
          </p:nvPr>
        </p:nvGraphicFramePr>
        <p:xfrm>
          <a:off x="144700" y="2131211"/>
          <a:ext cx="4279525" cy="2541248"/>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84758">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4758">
                <a:tc>
                  <a:txBody>
                    <a:bodyPr/>
                    <a:lstStyle/>
                    <a:p>
                      <a:pPr marL="0" lvl="0" indent="0" algn="l" rtl="0">
                        <a:spcBef>
                          <a:spcPts val="0"/>
                        </a:spcBef>
                        <a:spcAft>
                          <a:spcPts val="0"/>
                        </a:spcAft>
                        <a:buNone/>
                      </a:pPr>
                      <a:r>
                        <a:rPr lang="en-IN" dirty="0"/>
                        <a:t>2115a735</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Prithi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1"/>
                  </a:ext>
                </a:extLst>
              </a:tr>
              <a:tr h="384758">
                <a:tc>
                  <a:txBody>
                    <a:bodyPr/>
                    <a:lstStyle/>
                    <a:p>
                      <a:pPr marL="0" lvl="0" indent="0" algn="l" rtl="0">
                        <a:spcBef>
                          <a:spcPts val="0"/>
                        </a:spcBef>
                        <a:spcAft>
                          <a:spcPts val="0"/>
                        </a:spcAft>
                        <a:buNone/>
                      </a:pPr>
                      <a:r>
                        <a:rPr lang="en-IN" dirty="0"/>
                        <a:t>2115a737</a:t>
                      </a:r>
                      <a:endParaRPr dirty="0"/>
                    </a:p>
                  </a:txBody>
                  <a:tcPr marL="91425" marR="91425" marT="91425" marB="91425"/>
                </a:tc>
                <a:tc>
                  <a:txBody>
                    <a:bodyPr/>
                    <a:lstStyle/>
                    <a:p>
                      <a:pPr marL="0" lvl="0" indent="0" algn="l" rtl="0">
                        <a:spcBef>
                          <a:spcPts val="0"/>
                        </a:spcBef>
                        <a:spcAft>
                          <a:spcPts val="0"/>
                        </a:spcAft>
                        <a:buNone/>
                      </a:pPr>
                      <a:r>
                        <a:rPr lang="en-IN" dirty="0"/>
                        <a:t>S. </a:t>
                      </a:r>
                      <a:r>
                        <a:rPr lang="en-IN" dirty="0" err="1"/>
                        <a:t>Priyanga</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2"/>
                  </a:ext>
                </a:extLst>
              </a:tr>
              <a:tr h="384758">
                <a:tc>
                  <a:txBody>
                    <a:bodyPr/>
                    <a:lstStyle/>
                    <a:p>
                      <a:pPr marL="0" lvl="0" indent="0" algn="l" rtl="0">
                        <a:spcBef>
                          <a:spcPts val="0"/>
                        </a:spcBef>
                        <a:spcAft>
                          <a:spcPts val="0"/>
                        </a:spcAft>
                        <a:buNone/>
                      </a:pPr>
                      <a:r>
                        <a:rPr lang="en-IN" dirty="0"/>
                        <a:t>2115a739</a:t>
                      </a:r>
                      <a:endParaRPr dirty="0"/>
                    </a:p>
                  </a:txBody>
                  <a:tcPr marL="91425" marR="91425" marT="91425" marB="91425"/>
                </a:tc>
                <a:tc>
                  <a:txBody>
                    <a:bodyPr/>
                    <a:lstStyle/>
                    <a:p>
                      <a:pPr marL="0" lvl="0" indent="0" algn="l" rtl="0">
                        <a:spcBef>
                          <a:spcPts val="0"/>
                        </a:spcBef>
                        <a:spcAft>
                          <a:spcPts val="0"/>
                        </a:spcAft>
                        <a:buNone/>
                      </a:pPr>
                      <a:r>
                        <a:rPr lang="en-IN" dirty="0"/>
                        <a:t>V. Rajeshwari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3"/>
                  </a:ext>
                </a:extLst>
              </a:tr>
              <a:tr h="560198">
                <a:tc>
                  <a:txBody>
                    <a:bodyPr/>
                    <a:lstStyle/>
                    <a:p>
                      <a:pPr marL="0" lvl="0" indent="0" algn="l" rtl="0">
                        <a:spcBef>
                          <a:spcPts val="0"/>
                        </a:spcBef>
                        <a:spcAft>
                          <a:spcPts val="0"/>
                        </a:spcAft>
                        <a:buNone/>
                      </a:pPr>
                      <a:r>
                        <a:rPr lang="en-IN" dirty="0"/>
                        <a:t>2115a741</a:t>
                      </a:r>
                      <a:endParaRPr dirty="0"/>
                    </a:p>
                  </a:txBody>
                  <a:tcPr marL="91425" marR="91425" marT="91425" marB="91425"/>
                </a:tc>
                <a:tc>
                  <a:txBody>
                    <a:bodyPr/>
                    <a:lstStyle/>
                    <a:p>
                      <a:pPr marL="0" lvl="0" indent="0" algn="l" rtl="0">
                        <a:spcBef>
                          <a:spcPts val="0"/>
                        </a:spcBef>
                        <a:spcAft>
                          <a:spcPts val="0"/>
                        </a:spcAft>
                        <a:buNone/>
                      </a:pPr>
                      <a:r>
                        <a:rPr lang="en-IN" dirty="0"/>
                        <a:t>M. Roshni</a:t>
                      </a:r>
                      <a:endParaRPr dirty="0"/>
                    </a:p>
                  </a:txBody>
                  <a:tcPr marL="91425" marR="91425" marT="91425" marB="91425"/>
                </a:tc>
                <a:tc>
                  <a:txBody>
                    <a:bodyPr/>
                    <a:lstStyle/>
                    <a:p>
                      <a:pPr marL="0" lvl="0" indent="0" algn="l" rtl="0">
                        <a:spcBef>
                          <a:spcPts val="0"/>
                        </a:spcBef>
                        <a:spcAft>
                          <a:spcPts val="0"/>
                        </a:spcAft>
                        <a:buNone/>
                      </a:pPr>
                      <a:r>
                        <a:rPr lang="en-IN" dirty="0"/>
                        <a:t>A7</a:t>
                      </a:r>
                      <a:endParaRPr dirty="0"/>
                    </a:p>
                  </a:txBody>
                  <a:tcPr marL="91425" marR="91425" marT="91425" marB="91425"/>
                </a:tc>
                <a:extLst>
                  <a:ext uri="{0D108BD9-81ED-4DB2-BD59-A6C34878D82A}">
                    <a16:rowId xmlns:a16="http://schemas.microsoft.com/office/drawing/2014/main" val="10004"/>
                  </a:ext>
                </a:extLst>
              </a:tr>
              <a:tr h="384758">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5" name="Google Shape;1858;g2139e008f02_0_0">
            <a:extLst>
              <a:ext uri="{FF2B5EF4-FFF2-40B4-BE49-F238E27FC236}">
                <a16:creationId xmlns:a16="http://schemas.microsoft.com/office/drawing/2014/main" id="{DCB656DF-FD67-4367-88E5-28314CE62DD9}"/>
              </a:ext>
            </a:extLst>
          </p:cNvPr>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2.1 Product </a:t>
            </a:r>
            <a:r>
              <a:rPr lang="en-IN" sz="1800" dirty="0" err="1">
                <a:latin typeface="EB Garamond"/>
                <a:ea typeface="EB Garamond"/>
                <a:cs typeface="EB Garamond"/>
                <a:sym typeface="EB Garamond"/>
              </a:rPr>
              <a:t>prespective</a:t>
            </a:r>
            <a:endParaRPr lang="en-IN" sz="18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5.1 Performance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067288-3840-4866-8257-ACD5B859AE8A}"/>
              </a:ext>
            </a:extLst>
          </p:cNvPr>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 name="Text Placeholder 9">
            <a:extLst>
              <a:ext uri="{FF2B5EF4-FFF2-40B4-BE49-F238E27FC236}">
                <a16:creationId xmlns:a16="http://schemas.microsoft.com/office/drawing/2014/main" id="{1D1F334C-80CC-4DAB-98A9-589BDFA98971}"/>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IN" dirty="0"/>
          </a:p>
        </p:txBody>
      </p:sp>
      <p:sp>
        <p:nvSpPr>
          <p:cNvPr id="11" name="Text Placeholder 10">
            <a:extLst>
              <a:ext uri="{FF2B5EF4-FFF2-40B4-BE49-F238E27FC236}">
                <a16:creationId xmlns:a16="http://schemas.microsoft.com/office/drawing/2014/main" id="{2F7A42A3-B1F5-482B-8A1D-954B55CBDD27}"/>
              </a:ext>
            </a:extLst>
          </p:cNvPr>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165413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64F14F4D-213D-47B5-AEF1-C57ED1412C85}"/>
              </a:ext>
            </a:extLst>
          </p:cNvPr>
          <p:cNvPicPr>
            <a:picLocks noGrp="1" noChangeAspect="1"/>
          </p:cNvPicPr>
          <p:nvPr>
            <p:ph type="pic" idx="2"/>
          </p:nvPr>
        </p:nvPicPr>
        <p:blipFill>
          <a:blip r:embed="rId2">
            <a:extLst>
              <a:ext uri="{837473B0-CC2E-450A-ABE3-18F120FF3D39}">
                <a1611:picAttrSrcUrl xmlns:a1611="http://schemas.microsoft.com/office/drawing/2016/11/main" r:id="rId3"/>
              </a:ext>
            </a:extLst>
          </a:blip>
          <a:srcRect l="19580" r="19580"/>
          <a:stretch>
            <a:fillRect/>
          </a:stretch>
        </p:blipFill>
        <p:spPr/>
      </p:pic>
      <p:sp>
        <p:nvSpPr>
          <p:cNvPr id="19" name="Text Placeholder 18">
            <a:extLst>
              <a:ext uri="{FF2B5EF4-FFF2-40B4-BE49-F238E27FC236}">
                <a16:creationId xmlns:a16="http://schemas.microsoft.com/office/drawing/2014/main" id="{7D0A9CF6-856A-4A0E-93FF-0E06E14670E3}"/>
              </a:ext>
            </a:extLst>
          </p:cNvPr>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lang="en-IN" dirty="0"/>
          </a:p>
        </p:txBody>
      </p:sp>
      <p:sp>
        <p:nvSpPr>
          <p:cNvPr id="12" name="Title 11">
            <a:extLst>
              <a:ext uri="{FF2B5EF4-FFF2-40B4-BE49-F238E27FC236}">
                <a16:creationId xmlns:a16="http://schemas.microsoft.com/office/drawing/2014/main" id="{44F5868E-6B18-4935-8281-2AFFC45CC2CE}"/>
              </a:ext>
            </a:extLst>
          </p:cNvPr>
          <p:cNvSpPr>
            <a:spLocks noGrp="1"/>
          </p:cNvSpPr>
          <p:nvPr>
            <p:ph type="title"/>
          </p:nvPr>
        </p:nvSpPr>
        <p:spPr>
          <a:xfrm>
            <a:off x="4849730" y="361011"/>
            <a:ext cx="4140265" cy="344091"/>
          </a:xfrm>
          <a:prstGeom prst="rect">
            <a:avLst/>
          </a:prstGeom>
        </p:spPr>
        <p:txBody>
          <a:bodyPr>
            <a:normAutofit fontScale="90000"/>
          </a:bodyPr>
          <a:lstStyle/>
          <a:p>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27" name="TextBox 26">
            <a:extLst>
              <a:ext uri="{FF2B5EF4-FFF2-40B4-BE49-F238E27FC236}">
                <a16:creationId xmlns:a16="http://schemas.microsoft.com/office/drawing/2014/main" id="{F0388AC1-479A-4A26-9C7D-BF99BD757C5F}"/>
              </a:ext>
            </a:extLst>
          </p:cNvPr>
          <p:cNvSpPr txBox="1"/>
          <p:nvPr/>
        </p:nvSpPr>
        <p:spPr>
          <a:xfrm>
            <a:off x="4779264" y="938506"/>
            <a:ext cx="4364736" cy="2491644"/>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p:txBody>
      </p:sp>
    </p:spTree>
    <p:extLst>
      <p:ext uri="{BB962C8B-B14F-4D97-AF65-F5344CB8AC3E}">
        <p14:creationId xmlns:p14="http://schemas.microsoft.com/office/powerpoint/2010/main" val="67843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7BF140D-03D0-4DF8-A3B0-2CA207E0AAA7}"/>
              </a:ext>
            </a:extLst>
          </p:cNvPr>
          <p:cNvSpPr>
            <a:spLocks noGrp="1"/>
          </p:cNvSpPr>
          <p:nvPr>
            <p:ph type="body" idx="1"/>
          </p:nvPr>
        </p:nvSpPr>
        <p:spPr/>
        <p:txBody>
          <a:bodyPr/>
          <a:lstStyle/>
          <a:p>
            <a:pPr marL="13335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p>
          <a:p>
            <a:endParaRPr lang="en-IN" dirty="0"/>
          </a:p>
        </p:txBody>
      </p:sp>
      <p:sp>
        <p:nvSpPr>
          <p:cNvPr id="13" name="Title 12">
            <a:extLst>
              <a:ext uri="{FF2B5EF4-FFF2-40B4-BE49-F238E27FC236}">
                <a16:creationId xmlns:a16="http://schemas.microsoft.com/office/drawing/2014/main" id="{84C6CF36-86C0-4634-ACF7-04D6D6846EC0}"/>
              </a:ext>
            </a:extLst>
          </p:cNvPr>
          <p:cNvSpPr>
            <a:spLocks noGrp="1"/>
          </p:cNvSpPr>
          <p:nvPr>
            <p:ph type="title"/>
          </p:nvPr>
        </p:nvSpPr>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353558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E90FC1C-ADB7-4222-B6A2-2AA01EC199AC}"/>
              </a:ext>
            </a:extLst>
          </p:cNvPr>
          <p:cNvSpPr>
            <a:spLocks noGrp="1"/>
          </p:cNvSpPr>
          <p:nvPr>
            <p:ph type="body" idx="1"/>
          </p:nvPr>
        </p:nvSpPr>
        <p:spPr>
          <a:xfrm>
            <a:off x="4480014" y="176784"/>
            <a:ext cx="4318646" cy="4111641"/>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41234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F0A8B17-216A-4A29-B0C3-567D0CEE434D}"/>
              </a:ext>
            </a:extLst>
          </p:cNvPr>
          <p:cNvSpPr>
            <a:spLocks noGrp="1"/>
          </p:cNvSpPr>
          <p:nvPr>
            <p:ph type="body" idx="1"/>
          </p:nvPr>
        </p:nvSpPr>
        <p:spPr>
          <a:xfrm>
            <a:off x="938784" y="1749552"/>
            <a:ext cx="1920240" cy="1859280"/>
          </a:xfrm>
        </p:spPr>
        <p:txBody>
          <a:bodyPr/>
          <a:lstStyle/>
          <a:p>
            <a:pPr>
              <a:lnSpc>
                <a:spcPct val="107000"/>
              </a:lnSpc>
              <a:spcAft>
                <a:spcPts val="800"/>
              </a:spcAft>
            </a:pPr>
            <a:r>
              <a:rPr lang="en-IN" u="sng" dirty="0">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1. home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2. meal plan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3. My cart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4. login page</a:t>
            </a:r>
          </a:p>
          <a:p>
            <a:endParaRPr lang="en-IN" dirty="0"/>
          </a:p>
        </p:txBody>
      </p:sp>
      <p:sp>
        <p:nvSpPr>
          <p:cNvPr id="14" name="Text Placeholder 13">
            <a:extLst>
              <a:ext uri="{FF2B5EF4-FFF2-40B4-BE49-F238E27FC236}">
                <a16:creationId xmlns:a16="http://schemas.microsoft.com/office/drawing/2014/main" id="{94D9C131-BCB6-4A41-9BC9-DCE2701A3AD9}"/>
              </a:ext>
            </a:extLst>
          </p:cNvPr>
          <p:cNvSpPr>
            <a:spLocks noGrp="1"/>
          </p:cNvSpPr>
          <p:nvPr>
            <p:ph type="body" idx="2"/>
          </p:nvPr>
        </p:nvSpPr>
        <p:spPr>
          <a:xfrm>
            <a:off x="3896752" y="1749552"/>
            <a:ext cx="1920240" cy="1859280"/>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2. Menu Management:</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food item</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2</a:t>
            </a:r>
            <a:r>
              <a:rPr lang="en-IN" sz="1400" dirty="0">
                <a:effectLst/>
                <a:latin typeface="EB Garamond" panose="00000500000000000000" pitchFamily="2" charset="0"/>
                <a:ea typeface="EB Garamond" panose="00000500000000000000" pitchFamily="2" charset="0"/>
                <a:cs typeface="Latha" panose="020B0604020202020204" pitchFamily="34" charset="0"/>
              </a:rPr>
              <a:t>. food price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3</a:t>
            </a:r>
            <a:r>
              <a:rPr lang="en-IN" sz="1400" dirty="0">
                <a:effectLst/>
                <a:latin typeface="EB Garamond" panose="00000500000000000000" pitchFamily="2" charset="0"/>
                <a:ea typeface="EB Garamond" panose="00000500000000000000" pitchFamily="2" charset="0"/>
                <a:cs typeface="Latha" panose="020B0604020202020204" pitchFamily="34" charset="0"/>
              </a:rPr>
              <a:t>. food image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4</a:t>
            </a:r>
            <a:r>
              <a:rPr lang="en-IN" sz="1400" dirty="0">
                <a:effectLst/>
                <a:latin typeface="EB Garamond" panose="00000500000000000000" pitchFamily="2" charset="0"/>
                <a:ea typeface="EB Garamond" panose="00000500000000000000" pitchFamily="2" charset="0"/>
                <a:cs typeface="Latha" panose="020B0604020202020204" pitchFamily="34" charset="0"/>
              </a:rPr>
              <a:t>. food description</a:t>
            </a:r>
          </a:p>
          <a:p>
            <a:endParaRPr lang="en-IN" dirty="0"/>
          </a:p>
        </p:txBody>
      </p:sp>
      <p:sp>
        <p:nvSpPr>
          <p:cNvPr id="15" name="Text Placeholder 14">
            <a:extLst>
              <a:ext uri="{FF2B5EF4-FFF2-40B4-BE49-F238E27FC236}">
                <a16:creationId xmlns:a16="http://schemas.microsoft.com/office/drawing/2014/main" id="{313FA59F-2B12-4AE1-B201-91F49B5C8772}"/>
              </a:ext>
            </a:extLst>
          </p:cNvPr>
          <p:cNvSpPr>
            <a:spLocks noGrp="1"/>
          </p:cNvSpPr>
          <p:nvPr>
            <p:ph type="body" idx="3"/>
          </p:nvPr>
        </p:nvSpPr>
        <p:spPr>
          <a:xfrm>
            <a:off x="6854721" y="1749551"/>
            <a:ext cx="1920240" cy="1859279"/>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3. Order Retrieval:</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Order plan</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2. Order quantity</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3. Delivery</a:t>
            </a:r>
          </a:p>
          <a:p>
            <a:endParaRPr lang="en-IN" dirty="0"/>
          </a:p>
        </p:txBody>
      </p:sp>
      <p:sp>
        <p:nvSpPr>
          <p:cNvPr id="12" name="Title 11">
            <a:extLst>
              <a:ext uri="{FF2B5EF4-FFF2-40B4-BE49-F238E27FC236}">
                <a16:creationId xmlns:a16="http://schemas.microsoft.com/office/drawing/2014/main" id="{D545422B-658A-41A3-9B18-24BF17764A7D}"/>
              </a:ext>
            </a:extLst>
          </p:cNvPr>
          <p:cNvSpPr>
            <a:spLocks noGrp="1"/>
          </p:cNvSpPr>
          <p:nvPr>
            <p:ph type="title"/>
          </p:nvPr>
        </p:nvSpPr>
        <p:spPr/>
        <p:txBody>
          <a:bodyPr>
            <a:normAutofit fontScale="90000"/>
          </a:bodyPr>
          <a:lstStyle/>
          <a:p>
            <a:r>
              <a:rPr lang="en-IN" sz="1800" u="sng" dirty="0">
                <a:effectLst/>
                <a:latin typeface="EB Garamond" panose="00000500000000000000" pitchFamily="2" charset="0"/>
                <a:ea typeface="EB Garamond" panose="00000500000000000000" pitchFamily="2" charset="0"/>
                <a:cs typeface="Latha" panose="020B0604020202020204" pitchFamily="34" charset="0"/>
              </a:rPr>
              <a:t>Product Function:</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203469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26DD84-B584-4071-9869-A159F070C5EE}"/>
              </a:ext>
            </a:extLst>
          </p:cNvPr>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8" name="Text Placeholder 7">
            <a:extLst>
              <a:ext uri="{FF2B5EF4-FFF2-40B4-BE49-F238E27FC236}">
                <a16:creationId xmlns:a16="http://schemas.microsoft.com/office/drawing/2014/main" id="{27CDD31C-14E7-4468-A003-691B328A6563}"/>
              </a:ext>
            </a:extLst>
          </p:cNvPr>
          <p:cNvSpPr>
            <a:spLocks noGrp="1"/>
          </p:cNvSpPr>
          <p:nvPr>
            <p:ph type="body" idx="1"/>
          </p:nvPr>
        </p:nvSpPr>
        <p:spPr>
          <a:xfrm>
            <a:off x="135732" y="756211"/>
            <a:ext cx="4436269" cy="608355"/>
          </a:xfrm>
        </p:spPr>
        <p:txBody>
          <a:bodyPr/>
          <a:lstStyle/>
          <a:p>
            <a:pPr marL="139700" indent="0">
              <a:buNone/>
            </a:pPr>
            <a:r>
              <a:rPr lang="en-IN" b="0" i="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lang="en-IN" b="0" i="0" dirty="0"/>
          </a:p>
        </p:txBody>
      </p:sp>
      <p:sp>
        <p:nvSpPr>
          <p:cNvPr id="9" name="Text Placeholder 8">
            <a:extLst>
              <a:ext uri="{FF2B5EF4-FFF2-40B4-BE49-F238E27FC236}">
                <a16:creationId xmlns:a16="http://schemas.microsoft.com/office/drawing/2014/main" id="{6A176A62-71A6-47AF-84F7-28E36E66B4D1}"/>
              </a:ext>
            </a:extLst>
          </p:cNvPr>
          <p:cNvSpPr>
            <a:spLocks noGrp="1"/>
          </p:cNvSpPr>
          <p:nvPr>
            <p:ph type="body" idx="2"/>
          </p:nvPr>
        </p:nvSpPr>
        <p:spPr>
          <a:xfrm>
            <a:off x="135732" y="1420837"/>
            <a:ext cx="4265186" cy="3087858"/>
          </a:xfrm>
        </p:spPr>
        <p:txBody>
          <a:bodyPr>
            <a:normAutofit fontScale="47500" lnSpcReduction="20000"/>
          </a:bodyPr>
          <a:lstStyle/>
          <a:p>
            <a:pPr marL="139700" indent="0">
              <a:lnSpc>
                <a:spcPct val="107000"/>
              </a:lnSpc>
              <a:spcAft>
                <a:spcPts val="800"/>
              </a:spcAft>
              <a:buNone/>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p>
          <a:p>
            <a:pPr marL="139700" indent="0">
              <a:lnSpc>
                <a:spcPct val="120000"/>
              </a:lnSpc>
              <a:spcAft>
                <a:spcPts val="800"/>
              </a:spcAft>
              <a:buNone/>
            </a:pP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lang="en-IN" sz="20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85179396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1462</Words>
  <Application>Microsoft Office PowerPoint</Application>
  <PresentationFormat>On-screen Show (16:9)</PresentationFormat>
  <Paragraphs>94</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EB Garamond SemiBold</vt:lpstr>
      <vt:lpstr>Calibri</vt:lpstr>
      <vt:lpstr>EB Garamond</vt:lpstr>
      <vt:lpstr>EB Garamond Medium</vt:lpstr>
      <vt:lpstr>Arial</vt:lpstr>
      <vt:lpstr>Noto Sans Symbols</vt:lpstr>
      <vt:lpstr>Public Sans</vt:lpstr>
      <vt:lpstr>Arial</vt:lpstr>
      <vt:lpstr>Simple Light</vt:lpstr>
      <vt:lpstr>PowerPoint Presentation</vt:lpstr>
      <vt:lpstr>FOOD DELIVERY WEBSITE </vt:lpstr>
      <vt:lpstr>PowerPoint Presentation</vt:lpstr>
      <vt:lpstr>1.Introduction </vt:lpstr>
      <vt:lpstr> Scope</vt:lpstr>
      <vt:lpstr>Overview </vt:lpstr>
      <vt:lpstr>PowerPoint Presentation</vt:lpstr>
      <vt:lpstr>Product Function: </vt:lpstr>
      <vt:lpstr>3.Functional requirements: </vt:lpstr>
      <vt:lpstr>PowerPoint Presentation</vt:lpstr>
      <vt:lpstr>PowerPoint Presentation</vt:lpstr>
      <vt:lpstr>PowerPoint Presentation</vt:lpstr>
      <vt:lpstr>PowerPoint Presentation</vt:lpstr>
      <vt:lpstr>PowerPoint Presentation</vt:lpstr>
      <vt:lpstr>5.Non functional requirements </vt:lpstr>
      <vt:lpstr>Safety Requirements </vt:lpstr>
      <vt:lpstr>Security Requirements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govinda raj</cp:lastModifiedBy>
  <cp:revision>17</cp:revision>
  <dcterms:created xsi:type="dcterms:W3CDTF">2020-08-13T11:21:46Z</dcterms:created>
  <dcterms:modified xsi:type="dcterms:W3CDTF">2023-03-04T18:48:44Z</dcterms:modified>
</cp:coreProperties>
</file>